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e du titre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22" name="Texte niveau 1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e du titre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Texte du titre</a:t>
            </a:r>
          </a:p>
        </p:txBody>
      </p:sp>
      <p:sp>
        <p:nvSpPr>
          <p:cNvPr id="40" name="Texte niveau 1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7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Texte niveau 1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-Gilles Allain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-Gilles Allain</a:t>
            </a:r>
          </a:p>
        </p:txBody>
      </p:sp>
      <p:sp>
        <p:nvSpPr>
          <p:cNvPr id="94" name="« Saisissez une citation ici. »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« Saisissez une citation ici. » </a:t>
            </a:r>
          </a:p>
        </p:txBody>
      </p:sp>
      <p:sp>
        <p:nvSpPr>
          <p:cNvPr id="9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Étoile"/>
          <p:cNvSpPr/>
          <p:nvPr/>
        </p:nvSpPr>
        <p:spPr>
          <a:xfrm>
            <a:off x="751893" y="202852"/>
            <a:ext cx="11501014" cy="8557456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0" name="Escape game de Noël"/>
          <p:cNvSpPr txBox="1"/>
          <p:nvPr/>
        </p:nvSpPr>
        <p:spPr>
          <a:xfrm>
            <a:off x="658869" y="4076700"/>
            <a:ext cx="11687062" cy="160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>
              <a:defRPr sz="103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Escape game de Noël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Dans la boite fermée par 2 cadenas se cache une surprise.. Pour la découvrir, suivez bien les règles de maître Yod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21310">
              <a:defRPr sz="4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/>
            <a:r>
              <a:t>Dans la boite fermée par 2 cadenas se cache une surprise.. Pour la découvrir, suivez bien les règles de maître Yoda</a:t>
            </a:r>
          </a:p>
        </p:txBody>
      </p:sp>
      <p:sp>
        <p:nvSpPr>
          <p:cNvPr id="123" name="Coopérer tu devra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Coopérer tu devras</a:t>
            </a:r>
          </a:p>
          <a:p>
            <a: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L’ordre des énigmes tu respecteras</a:t>
            </a:r>
          </a:p>
          <a:p>
            <a: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Trop vite tu n’iras pas</a:t>
            </a:r>
          </a:p>
          <a:p>
            <a: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Attentif tu seras</a:t>
            </a:r>
          </a:p>
          <a:p>
            <a: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Peu de temps tu auras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lé de code 1:…"/>
          <p:cNvSpPr txBox="1"/>
          <p:nvPr>
            <p:ph type="ctrTitle"/>
          </p:nvPr>
        </p:nvSpPr>
        <p:spPr>
          <a:xfrm>
            <a:off x="431800" y="270271"/>
            <a:ext cx="12141200" cy="278631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Clé de code 1:</a:t>
            </a:r>
          </a:p>
          <a:p>
            <a: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1 - 22 - 15 - 3 - 1 - 20</a:t>
            </a:r>
          </a:p>
        </p:txBody>
      </p:sp>
      <p:sp>
        <p:nvSpPr>
          <p:cNvPr id="126" name="Clé de code 2 :…"/>
          <p:cNvSpPr txBox="1"/>
          <p:nvPr/>
        </p:nvSpPr>
        <p:spPr>
          <a:xfrm>
            <a:off x="857001" y="6404905"/>
            <a:ext cx="11290798" cy="2896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>
              <a:defRPr b="0" sz="80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Clé de code 2 :</a:t>
            </a:r>
          </a:p>
          <a:p>
            <a:pPr>
              <a:defRPr b="0" sz="80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8 - 5 - 12 - 5 - 14 - 5</a:t>
            </a:r>
          </a:p>
        </p:txBody>
      </p:sp>
      <p:pic>
        <p:nvPicPr>
          <p:cNvPr id="12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9155" y="3123555"/>
            <a:ext cx="3506490" cy="35064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DZEKH…"/>
          <p:cNvSpPr txBox="1"/>
          <p:nvPr/>
        </p:nvSpPr>
        <p:spPr>
          <a:xfrm>
            <a:off x="314666" y="1763370"/>
            <a:ext cx="5742348" cy="7090460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REDZEKH 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CUI SXUHI QCYI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ZU LUKN LEKI VQYHU FQHJ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T’KDU WHQDTU DEKLUBBU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Z’QY HUDSEDJHU  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B’XECCU UD HEKWU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0" name="ZMLHMSP…"/>
          <p:cNvSpPr txBox="1"/>
          <p:nvPr/>
        </p:nvSpPr>
        <p:spPr>
          <a:xfrm>
            <a:off x="6397966" y="1763370"/>
            <a:ext cx="5742348" cy="7090460"/>
          </a:xfrm>
          <a:prstGeom prst="rect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ZMLHMSP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KCP AFCQP YKGQ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H’YG SL RPMS BC KCKMGPC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HC LC KC QMSTGCLQ NJSQ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BC KY BYRC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BC LYGQQYLAC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1" name="Enigme 1"/>
          <p:cNvSpPr txBox="1"/>
          <p:nvPr/>
        </p:nvSpPr>
        <p:spPr>
          <a:xfrm>
            <a:off x="2454472" y="512420"/>
            <a:ext cx="1462736" cy="461060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Enigme 1</a:t>
            </a:r>
          </a:p>
        </p:txBody>
      </p:sp>
      <p:sp>
        <p:nvSpPr>
          <p:cNvPr id="132" name="Enigme 2"/>
          <p:cNvSpPr txBox="1"/>
          <p:nvPr/>
        </p:nvSpPr>
        <p:spPr>
          <a:xfrm>
            <a:off x="8537772" y="512420"/>
            <a:ext cx="1462736" cy="461060"/>
          </a:xfrm>
          <a:prstGeom prst="rect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Enigme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3">
            <a:hueOff val="362282"/>
            <a:satOff val="31803"/>
            <a:lumOff val="-18242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QR 1"/>
          <p:cNvSpPr txBox="1"/>
          <p:nvPr/>
        </p:nvSpPr>
        <p:spPr>
          <a:xfrm>
            <a:off x="2772988" y="512420"/>
            <a:ext cx="825704" cy="461060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QR 1</a:t>
            </a:r>
          </a:p>
        </p:txBody>
      </p:sp>
      <p:sp>
        <p:nvSpPr>
          <p:cNvPr id="135" name="QR 2"/>
          <p:cNvSpPr txBox="1"/>
          <p:nvPr/>
        </p:nvSpPr>
        <p:spPr>
          <a:xfrm>
            <a:off x="8856288" y="512420"/>
            <a:ext cx="825704" cy="461060"/>
          </a:xfrm>
          <a:prstGeom prst="rect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QR 2</a:t>
            </a:r>
          </a:p>
        </p:txBody>
      </p:sp>
      <p:pic>
        <p:nvPicPr>
          <p:cNvPr id="136" name="qrcode (1).png" descr="qrcode (1)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91" y="2260054"/>
            <a:ext cx="5899697" cy="5899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qrcode.png" descr="qrcod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31991" y="2272754"/>
            <a:ext cx="5874297" cy="58742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3">
            <a:hueOff val="362282"/>
            <a:satOff val="31803"/>
            <a:lumOff val="-18242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canner le QR Code puis déverrouiller les cadenas"/>
          <p:cNvSpPr txBox="1"/>
          <p:nvPr>
            <p:ph type="title"/>
          </p:nvPr>
        </p:nvSpPr>
        <p:spPr>
          <a:xfrm>
            <a:off x="1270000" y="1461442"/>
            <a:ext cx="10464800" cy="6830716"/>
          </a:xfrm>
          <a:prstGeom prst="rect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</p:spPr>
        <p:txBody>
          <a:bodyPr/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/>
            <a:r>
              <a:t>Scanner le QR Code puis déverrouiller les cadenas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QR 1"/>
          <p:cNvSpPr txBox="1"/>
          <p:nvPr/>
        </p:nvSpPr>
        <p:spPr>
          <a:xfrm>
            <a:off x="2772988" y="512420"/>
            <a:ext cx="825704" cy="461060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QR 1</a:t>
            </a:r>
          </a:p>
        </p:txBody>
      </p:sp>
      <p:sp>
        <p:nvSpPr>
          <p:cNvPr id="142" name="QR 2"/>
          <p:cNvSpPr txBox="1"/>
          <p:nvPr/>
        </p:nvSpPr>
        <p:spPr>
          <a:xfrm>
            <a:off x="8856288" y="512420"/>
            <a:ext cx="825704" cy="461060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QR 2</a:t>
            </a:r>
          </a:p>
        </p:txBody>
      </p:sp>
      <p:pic>
        <p:nvPicPr>
          <p:cNvPr id="143" name="qrcodeSolution.png" descr="qrcodeSoluti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8819" y="2112069"/>
            <a:ext cx="5814042" cy="62442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qrcodeSolution (1).png" descr="qrcodeSolution (1)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01818" y="2112069"/>
            <a:ext cx="5814043" cy="62442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BONJOUR…"/>
          <p:cNvSpPr txBox="1"/>
          <p:nvPr/>
        </p:nvSpPr>
        <p:spPr>
          <a:xfrm>
            <a:off x="314666" y="1496670"/>
            <a:ext cx="5742348" cy="6353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BONJOUR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REDZEKH 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MES CHERS AMIS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CUI SXUHI QCYI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JE VEUX VOUS FAIRE PART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ZU LUKN LEKI VQYHU FQHJ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D’UNE GRANDE NOUVELLE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T’KDU WHQDTU DEKLUBBU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J’AI RENCONTRE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Z’QY HUDSEDJHU  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L’HOMME EN ROUGE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B’XECCU UD HEKWU</a:t>
            </a:r>
          </a:p>
        </p:txBody>
      </p:sp>
      <p:sp>
        <p:nvSpPr>
          <p:cNvPr id="147" name="BONJOUR…"/>
          <p:cNvSpPr txBox="1"/>
          <p:nvPr/>
        </p:nvSpPr>
        <p:spPr>
          <a:xfrm>
            <a:off x="6309066" y="1496670"/>
            <a:ext cx="5742348" cy="6353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BONJOUR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ZMLHMSP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MES CHERS AMIS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KCP AFCQP YKGQ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J’AI UN TROU DE MEMOIRE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H’YG SL RPMS BC KCKMGPC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JE NE ME SOUVIENS PLUS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HC LC KC QMSTGCLQ NJSQ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DE MA DATE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BC KY BYRC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DE NAISSANCE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BC LYGQQYLAC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1358" y="0"/>
            <a:ext cx="9422084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5500" y="1739900"/>
            <a:ext cx="6273800" cy="6273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